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7E63-BF3E-4BDD-BADF-A6973617E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64794-D13B-4B92-B7CF-95EAAECD9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A909-BF82-4BFC-806D-9AFC0501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DC106-11CE-472A-8233-9DAC0D0C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4F4A8-DD2B-455C-9F0B-8DA73373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C1FF-97BE-4B40-BBED-A87F42E9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15037-D6F1-4AE5-B6E1-159510621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2D68-A88C-406D-9A8F-17939DAA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A09A-8C1F-4F2A-AE2A-FCD42FBC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DC3C-6810-453B-AC18-E5406E39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1C5B2-8699-44C2-9C38-00EB72EB3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6702A-5B1E-430B-BBF8-13C1228F2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64D5E-9D45-4BB1-8DC0-73548BDE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69C73-3ECB-4168-A5A2-92CFC881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8407F-4D84-4426-9B66-605DFD1F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EFD7-B4CF-4F41-BCDB-D3DC49B4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46A9E-9E53-434B-A740-EBDBD3EA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AC966-9CED-4A34-B621-7451C582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41D32-E02B-4A0B-A8FA-35AFE109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1BA88-AF9A-4699-B090-E91889A5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3AB4-4379-4D28-8A71-40BEB533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1E14-439C-44A7-9B7C-A8371E08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AF09-B90D-410E-8DC5-638AD335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4512-CFFB-44DA-AB56-D04FED87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E8457-A310-41DD-8DFF-C5507ED2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4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C72E-C266-4A93-B085-860B84E6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BD0A-9332-4EEE-9A5F-FBF60198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CBC43-DBED-4B79-9F99-356DED434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7E07-3B3F-4FB9-BF04-7D16BFDE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80876-25CB-407F-9CB9-8A1DFCE7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11A3-D440-4B55-B6AC-EEA07670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2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904C-4A02-4314-8011-8B51A51F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2BE49-D6A2-40E2-91A7-74DD1FB19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5211B-3C23-4D0C-B60F-961395330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D1633-7B91-4860-BD84-0E674F5CD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ACF4E-FF62-4FE2-AF73-EA144E05E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2F76C-494A-4AF9-97B6-D7FCFBF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C32B8-9991-4507-BC6C-5EF5893A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272BB-C578-4C51-8206-AA4F518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8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4471-8A5F-42EA-95D0-6D4A150F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B289E-CBF8-4521-B508-ED1AA8A8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7FA2B-A56A-444F-9C58-16009E23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EF80D-5812-460F-860B-FBA2067C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5F1F-3AA9-4CF3-A0AA-5BA9B4A9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474A1-25C9-410F-B3DE-225FE941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58CD7-1043-45A8-9BF1-F7611480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7B40-3C1A-475C-A966-E3C8E867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1D26-5749-44EB-8675-43D09A02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80066-C02E-456B-A60D-26FD6A5FD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5867B-CDD6-44CC-9783-DE2B5B2E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73276-999C-4582-B940-556FE7A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62E56-53A1-4813-A8B9-9B24D906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2BF5-08CA-4FF7-A731-92939F8F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33D0D-9F9C-47D6-8191-DA7081E9C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0AC8-9761-4C70-B9FC-5D898D074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D83BB-9D80-4EC3-A50D-9E2E44B7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640B-B74A-4FE4-95CE-53256CDF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CADB2-738F-4908-B4D6-8AFBDFC9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5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749CC-753F-4FE5-B6AC-C5ECEB5A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93E3E-7FFB-4C62-B631-78EF3E0D7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16B18-2A6D-4FD7-A010-E2423E4D3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4D17-31DA-4196-8295-DE8AA76015A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34EA9-217E-482E-93A3-4DF0D0362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1DCD-B804-425A-869A-33A043439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ACD7-52E3-41D4-9DEE-473FA9E4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C9B73-073C-4BE7-8FEE-5E16E0FA9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71011"/>
            <a:ext cx="5257803" cy="242712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Fall Theme Tempera Resist Painting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ainting on the wall&#10;&#10;Description generated with high confidence">
            <a:extLst>
              <a:ext uri="{FF2B5EF4-FFF2-40B4-BE49-F238E27FC236}">
                <a16:creationId xmlns:a16="http://schemas.microsoft.com/office/drawing/2014/main" id="{F22AE610-9D00-45A9-977A-6F9E3CB3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r="15248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038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51BF-8F21-453F-A6A9-21451FC8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/>
              <a:t>Description of the Tempera Resist Painting process…</a:t>
            </a:r>
          </a:p>
        </p:txBody>
      </p:sp>
      <p:pic>
        <p:nvPicPr>
          <p:cNvPr id="5" name="Picture 4" descr="A painting of a fabric surface&#10;&#10;Description generated with high confidence">
            <a:extLst>
              <a:ext uri="{FF2B5EF4-FFF2-40B4-BE49-F238E27FC236}">
                <a16:creationId xmlns:a16="http://schemas.microsoft.com/office/drawing/2014/main" id="{C0A9B36B-EFFE-4405-AFB7-E3BE90930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 r="2" b="8915"/>
          <a:stretch/>
        </p:blipFill>
        <p:spPr>
          <a:xfrm>
            <a:off x="20" y="10"/>
            <a:ext cx="4475130" cy="2232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1F177-F1A6-4A87-A658-7BC11F9D05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7" r="2" b="23354"/>
          <a:stretch/>
        </p:blipFill>
        <p:spPr>
          <a:xfrm>
            <a:off x="20" y="2325504"/>
            <a:ext cx="4475130" cy="2215527"/>
          </a:xfrm>
          <a:prstGeom prst="rect">
            <a:avLst/>
          </a:prstGeom>
        </p:spPr>
      </p:pic>
      <p:pic>
        <p:nvPicPr>
          <p:cNvPr id="7" name="Picture 6" descr="A painting of a graffiti covered wall&#10;&#10;Description generated with high confidence">
            <a:extLst>
              <a:ext uri="{FF2B5EF4-FFF2-40B4-BE49-F238E27FC236}">
                <a16:creationId xmlns:a16="http://schemas.microsoft.com/office/drawing/2014/main" id="{D8691875-FB87-4C42-B1F2-5C591BC69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 r="2" b="13887"/>
          <a:stretch/>
        </p:blipFill>
        <p:spPr>
          <a:xfrm>
            <a:off x="20" y="4634159"/>
            <a:ext cx="4475130" cy="22238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450A-1CC6-41D6-B807-F1D47E89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What is Tempera Resist?  A painting technique in which depth or darkness is added to an artwork by applying a waterproof ink to the base artwork. 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Process steps…</a:t>
            </a:r>
          </a:p>
          <a:p>
            <a:pPr marL="514350" indent="-514350">
              <a:buAutoNum type="arabicPeriod"/>
            </a:pPr>
            <a:r>
              <a:rPr lang="en-US" sz="1700" dirty="0"/>
              <a:t>Artist uses chalk to create their image outline.</a:t>
            </a:r>
          </a:p>
          <a:p>
            <a:pPr marL="514350" indent="-514350">
              <a:buAutoNum type="arabicPeriod"/>
            </a:pPr>
            <a:r>
              <a:rPr lang="en-US" sz="1700" dirty="0"/>
              <a:t>Artist applies at least 4 layers of tempera paint onto the unchalked portions of their artwork.  (Note: areas that are not completely painted will turn black after the ink is applied.)</a:t>
            </a:r>
          </a:p>
          <a:p>
            <a:pPr marL="514350" indent="-514350">
              <a:buAutoNum type="arabicPeriod"/>
            </a:pPr>
            <a:r>
              <a:rPr lang="en-US" sz="1700" dirty="0"/>
              <a:t>After all layers of tempera paint have dried, the artist coats their artwork with black India ink.</a:t>
            </a:r>
          </a:p>
          <a:p>
            <a:pPr marL="514350" indent="-514350">
              <a:buAutoNum type="arabicPeriod"/>
            </a:pPr>
            <a:r>
              <a:rPr lang="en-US" sz="1700" dirty="0"/>
              <a:t>To finish their artwork, the artist softly scrubs the surface of their paper to reveal the colors used throughout the tempera paint process.</a:t>
            </a:r>
          </a:p>
        </p:txBody>
      </p:sp>
    </p:spTree>
    <p:extLst>
      <p:ext uri="{BB962C8B-B14F-4D97-AF65-F5344CB8AC3E}">
        <p14:creationId xmlns:p14="http://schemas.microsoft.com/office/powerpoint/2010/main" val="426015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tree&#10;&#10;Description generated with high confidence">
            <a:extLst>
              <a:ext uri="{FF2B5EF4-FFF2-40B4-BE49-F238E27FC236}">
                <a16:creationId xmlns:a16="http://schemas.microsoft.com/office/drawing/2014/main" id="{B979724C-3980-4F61-BEA2-0E0D369A6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7" b="-2"/>
          <a:stretch/>
        </p:blipFill>
        <p:spPr>
          <a:xfrm>
            <a:off x="471944" y="484632"/>
            <a:ext cx="4268712" cy="3454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D8E37-67CC-4434-A5A1-13EAD0530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-4" b="13816"/>
          <a:stretch/>
        </p:blipFill>
        <p:spPr>
          <a:xfrm>
            <a:off x="477507" y="4108589"/>
            <a:ext cx="2048359" cy="2241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7CB37-C1F2-49A3-8E3D-966DFFF0BB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/>
          <a:stretch/>
        </p:blipFill>
        <p:spPr>
          <a:xfrm>
            <a:off x="2686733" y="4106645"/>
            <a:ext cx="2053923" cy="2243814"/>
          </a:xfrm>
          <a:prstGeom prst="rect">
            <a:avLst/>
          </a:prstGeom>
        </p:spPr>
      </p:pic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DC530766-A558-4CB7-B93F-3709ADCC18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1" b="1"/>
          <a:stretch/>
        </p:blipFill>
        <p:spPr>
          <a:xfrm>
            <a:off x="4901523" y="484631"/>
            <a:ext cx="6818533" cy="5868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3AE79-220F-4358-9477-2B9388AF257B}"/>
              </a:ext>
            </a:extLst>
          </p:cNvPr>
          <p:cNvSpPr txBox="1"/>
          <p:nvPr/>
        </p:nvSpPr>
        <p:spPr>
          <a:xfrm>
            <a:off x="5471731" y="4816498"/>
            <a:ext cx="5789571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pARTner</a:t>
            </a:r>
            <a:r>
              <a:rPr lang="en-US" sz="1600" dirty="0">
                <a:solidFill>
                  <a:schemeClr val="bg1"/>
                </a:solidFill>
              </a:rPr>
              <a:t> Discussion: </a:t>
            </a:r>
            <a:r>
              <a:rPr lang="en-US" sz="1600" i="1" dirty="0">
                <a:solidFill>
                  <a:schemeClr val="bg1"/>
                </a:solidFill>
              </a:rPr>
              <a:t>Compare and contrast the tempera resist paintings on this slide.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Personal Reflection: </a:t>
            </a:r>
            <a:r>
              <a:rPr lang="en-US" sz="1600" i="1" dirty="0">
                <a:solidFill>
                  <a:schemeClr val="bg1"/>
                </a:solidFill>
              </a:rPr>
              <a:t>What potential </a:t>
            </a:r>
            <a:r>
              <a:rPr lang="en-US" sz="1600" i="1">
                <a:solidFill>
                  <a:schemeClr val="bg1"/>
                </a:solidFill>
              </a:rPr>
              <a:t>obstacles do </a:t>
            </a:r>
            <a:r>
              <a:rPr lang="en-US" sz="1600" i="1" dirty="0">
                <a:solidFill>
                  <a:schemeClr val="bg1"/>
                </a:solidFill>
              </a:rPr>
              <a:t>you predict you will face throughout the creation of this process painting?</a:t>
            </a:r>
          </a:p>
        </p:txBody>
      </p:sp>
    </p:spTree>
    <p:extLst>
      <p:ext uri="{BB962C8B-B14F-4D97-AF65-F5344CB8AC3E}">
        <p14:creationId xmlns:p14="http://schemas.microsoft.com/office/powerpoint/2010/main" val="345197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166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Fall Theme Tempera Resist Painting</vt:lpstr>
      <vt:lpstr>Description of the Tempera Resist Painting process…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Tempera Resist Painting</dc:title>
  <dc:creator>Sara</dc:creator>
  <cp:lastModifiedBy>S G</cp:lastModifiedBy>
  <cp:revision>5</cp:revision>
  <dcterms:created xsi:type="dcterms:W3CDTF">2018-09-03T18:25:14Z</dcterms:created>
  <dcterms:modified xsi:type="dcterms:W3CDTF">2019-07-30T23:03:10Z</dcterms:modified>
</cp:coreProperties>
</file>